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DBD"/>
    <a:srgbClr val="1C6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AD099-9B9C-4853-BB14-FBBC53125B8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51B37E-9B06-4D65-A8B7-58B001F8524E}">
      <dgm:prSet phldrT="[Текст]"/>
      <dgm:spPr/>
      <dgm:t>
        <a:bodyPr/>
        <a:lstStyle/>
        <a:p>
          <a:r>
            <a:rPr lang="ru-RU" dirty="0" smtClean="0"/>
            <a:t>ЦЕЛЕВОЙ</a:t>
          </a:r>
          <a:endParaRPr lang="ru-RU" dirty="0"/>
        </a:p>
      </dgm:t>
    </dgm:pt>
    <dgm:pt modelId="{F2F1835D-4EF5-493D-957B-F8FE366048AF}" type="parTrans" cxnId="{454139A1-19BA-42DC-B47C-9D650130CA6D}">
      <dgm:prSet/>
      <dgm:spPr/>
      <dgm:t>
        <a:bodyPr/>
        <a:lstStyle/>
        <a:p>
          <a:endParaRPr lang="ru-RU"/>
        </a:p>
      </dgm:t>
    </dgm:pt>
    <dgm:pt modelId="{0E1A92C6-2251-4954-8CA3-67E85120E0F4}" type="sibTrans" cxnId="{454139A1-19BA-42DC-B47C-9D650130CA6D}">
      <dgm:prSet/>
      <dgm:spPr/>
      <dgm:t>
        <a:bodyPr/>
        <a:lstStyle/>
        <a:p>
          <a:endParaRPr lang="ru-RU"/>
        </a:p>
      </dgm:t>
    </dgm:pt>
    <dgm:pt modelId="{EAACFB5A-1737-4744-8C52-C78967B1A5C3}">
      <dgm:prSet phldrT="[Текст]"/>
      <dgm:spPr/>
      <dgm:t>
        <a:bodyPr/>
        <a:lstStyle/>
        <a:p>
          <a:r>
            <a:rPr lang="ru-RU" dirty="0" smtClean="0"/>
            <a:t>СОДЕРЖАТЕЛЬНЫЙ</a:t>
          </a:r>
          <a:endParaRPr lang="ru-RU" dirty="0"/>
        </a:p>
      </dgm:t>
    </dgm:pt>
    <dgm:pt modelId="{22F2955D-5843-4B54-BA2C-08D0B4AD40C0}" type="parTrans" cxnId="{F909FD5B-4755-4AD3-AD17-3569FDAA5A26}">
      <dgm:prSet/>
      <dgm:spPr/>
      <dgm:t>
        <a:bodyPr/>
        <a:lstStyle/>
        <a:p>
          <a:endParaRPr lang="ru-RU"/>
        </a:p>
      </dgm:t>
    </dgm:pt>
    <dgm:pt modelId="{A143F3D8-D2D5-4FE2-BCB8-CCCB5FBCA4BB}" type="sibTrans" cxnId="{F909FD5B-4755-4AD3-AD17-3569FDAA5A26}">
      <dgm:prSet/>
      <dgm:spPr/>
      <dgm:t>
        <a:bodyPr/>
        <a:lstStyle/>
        <a:p>
          <a:endParaRPr lang="ru-RU"/>
        </a:p>
      </dgm:t>
    </dgm:pt>
    <dgm:pt modelId="{64C56390-9A25-4F64-8234-3C906D21014C}">
      <dgm:prSet phldrT="[Текст]"/>
      <dgm:spPr/>
      <dgm:t>
        <a:bodyPr/>
        <a:lstStyle/>
        <a:p>
          <a:r>
            <a:rPr lang="ru-RU" dirty="0" smtClean="0"/>
            <a:t>ОРГАНИЗАЦИОННЫЙ</a:t>
          </a:r>
          <a:endParaRPr lang="ru-RU" dirty="0"/>
        </a:p>
      </dgm:t>
    </dgm:pt>
    <dgm:pt modelId="{FFB653EC-44C0-4B87-9478-BD504293C1BE}" type="parTrans" cxnId="{0E286C04-B8B5-455C-9664-B534127313F3}">
      <dgm:prSet/>
      <dgm:spPr/>
      <dgm:t>
        <a:bodyPr/>
        <a:lstStyle/>
        <a:p>
          <a:endParaRPr lang="ru-RU"/>
        </a:p>
      </dgm:t>
    </dgm:pt>
    <dgm:pt modelId="{45055E82-61C1-4F30-A465-555C47C9BD18}" type="sibTrans" cxnId="{0E286C04-B8B5-455C-9664-B534127313F3}">
      <dgm:prSet/>
      <dgm:spPr/>
      <dgm:t>
        <a:bodyPr/>
        <a:lstStyle/>
        <a:p>
          <a:endParaRPr lang="ru-RU"/>
        </a:p>
      </dgm:t>
    </dgm:pt>
    <dgm:pt modelId="{FFB63B20-D61E-4D8A-9B6E-FD128C7FB531}" type="pres">
      <dgm:prSet presAssocID="{29BAD099-9B9C-4853-BB14-FBBC53125B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6F292F-4D6E-420D-A1AD-263216F8DDF8}" type="pres">
      <dgm:prSet presAssocID="{4451B37E-9B06-4D65-A8B7-58B001F8524E}" presName="parentLin" presStyleCnt="0"/>
      <dgm:spPr/>
    </dgm:pt>
    <dgm:pt modelId="{27D467D5-466C-4A95-B01D-4FC39A3418B2}" type="pres">
      <dgm:prSet presAssocID="{4451B37E-9B06-4D65-A8B7-58B001F852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1175757-6018-440B-9FD9-7591C0763042}" type="pres">
      <dgm:prSet presAssocID="{4451B37E-9B06-4D65-A8B7-58B001F852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ED570-DF36-463E-8B1D-E5F0E39B6D73}" type="pres">
      <dgm:prSet presAssocID="{4451B37E-9B06-4D65-A8B7-58B001F8524E}" presName="negativeSpace" presStyleCnt="0"/>
      <dgm:spPr/>
    </dgm:pt>
    <dgm:pt modelId="{3C6435BA-3BDB-47C5-8488-A045B7FA00EA}" type="pres">
      <dgm:prSet presAssocID="{4451B37E-9B06-4D65-A8B7-58B001F8524E}" presName="childText" presStyleLbl="conFgAcc1" presStyleIdx="0" presStyleCnt="3">
        <dgm:presLayoutVars>
          <dgm:bulletEnabled val="1"/>
        </dgm:presLayoutVars>
      </dgm:prSet>
      <dgm:spPr/>
    </dgm:pt>
    <dgm:pt modelId="{8D5D7645-793E-4F44-BCAB-325395954171}" type="pres">
      <dgm:prSet presAssocID="{0E1A92C6-2251-4954-8CA3-67E85120E0F4}" presName="spaceBetweenRectangles" presStyleCnt="0"/>
      <dgm:spPr/>
    </dgm:pt>
    <dgm:pt modelId="{D862B213-46D1-4E10-A540-AE3E2885DC34}" type="pres">
      <dgm:prSet presAssocID="{EAACFB5A-1737-4744-8C52-C78967B1A5C3}" presName="parentLin" presStyleCnt="0"/>
      <dgm:spPr/>
    </dgm:pt>
    <dgm:pt modelId="{A3F28A8B-CD9B-4693-9DD1-CBA7AE2865DD}" type="pres">
      <dgm:prSet presAssocID="{EAACFB5A-1737-4744-8C52-C78967B1A5C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1C311E-2596-4CFE-9963-981906C86AA2}" type="pres">
      <dgm:prSet presAssocID="{EAACFB5A-1737-4744-8C52-C78967B1A5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A0E42-0E99-42F3-9954-6063963D38EF}" type="pres">
      <dgm:prSet presAssocID="{EAACFB5A-1737-4744-8C52-C78967B1A5C3}" presName="negativeSpace" presStyleCnt="0"/>
      <dgm:spPr/>
    </dgm:pt>
    <dgm:pt modelId="{3A7EA03D-8411-43A7-87C9-1977555B37EA}" type="pres">
      <dgm:prSet presAssocID="{EAACFB5A-1737-4744-8C52-C78967B1A5C3}" presName="childText" presStyleLbl="conFgAcc1" presStyleIdx="1" presStyleCnt="3">
        <dgm:presLayoutVars>
          <dgm:bulletEnabled val="1"/>
        </dgm:presLayoutVars>
      </dgm:prSet>
      <dgm:spPr/>
    </dgm:pt>
    <dgm:pt modelId="{E2F82E88-B6A1-421D-837D-2CA7BD6B3A77}" type="pres">
      <dgm:prSet presAssocID="{A143F3D8-D2D5-4FE2-BCB8-CCCB5FBCA4BB}" presName="spaceBetweenRectangles" presStyleCnt="0"/>
      <dgm:spPr/>
    </dgm:pt>
    <dgm:pt modelId="{EA948031-E6E0-4D16-9E0C-A6463ECD9049}" type="pres">
      <dgm:prSet presAssocID="{64C56390-9A25-4F64-8234-3C906D21014C}" presName="parentLin" presStyleCnt="0"/>
      <dgm:spPr/>
    </dgm:pt>
    <dgm:pt modelId="{437DEA5A-3071-420C-9A02-F3E75CF712E6}" type="pres">
      <dgm:prSet presAssocID="{64C56390-9A25-4F64-8234-3C906D21014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AE2C12-3EA0-484C-8C8C-BAE9F4751A99}" type="pres">
      <dgm:prSet presAssocID="{64C56390-9A25-4F64-8234-3C906D2101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0D373-765F-430D-8A32-E8320497B561}" type="pres">
      <dgm:prSet presAssocID="{64C56390-9A25-4F64-8234-3C906D21014C}" presName="negativeSpace" presStyleCnt="0"/>
      <dgm:spPr/>
    </dgm:pt>
    <dgm:pt modelId="{B4B966B4-204E-456D-80EB-D3300B9AEA79}" type="pres">
      <dgm:prSet presAssocID="{64C56390-9A25-4F64-8234-3C906D2101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2197BF-AE23-4C9B-96EF-77E5456AF3B9}" type="presOf" srcId="{EAACFB5A-1737-4744-8C52-C78967B1A5C3}" destId="{351C311E-2596-4CFE-9963-981906C86AA2}" srcOrd="1" destOrd="0" presId="urn:microsoft.com/office/officeart/2005/8/layout/list1"/>
    <dgm:cxn modelId="{0E286C04-B8B5-455C-9664-B534127313F3}" srcId="{29BAD099-9B9C-4853-BB14-FBBC53125B8C}" destId="{64C56390-9A25-4F64-8234-3C906D21014C}" srcOrd="2" destOrd="0" parTransId="{FFB653EC-44C0-4B87-9478-BD504293C1BE}" sibTransId="{45055E82-61C1-4F30-A465-555C47C9BD18}"/>
    <dgm:cxn modelId="{454139A1-19BA-42DC-B47C-9D650130CA6D}" srcId="{29BAD099-9B9C-4853-BB14-FBBC53125B8C}" destId="{4451B37E-9B06-4D65-A8B7-58B001F8524E}" srcOrd="0" destOrd="0" parTransId="{F2F1835D-4EF5-493D-957B-F8FE366048AF}" sibTransId="{0E1A92C6-2251-4954-8CA3-67E85120E0F4}"/>
    <dgm:cxn modelId="{44D6D223-5FEB-4407-B55D-2A58892ED854}" type="presOf" srcId="{EAACFB5A-1737-4744-8C52-C78967B1A5C3}" destId="{A3F28A8B-CD9B-4693-9DD1-CBA7AE2865DD}" srcOrd="0" destOrd="0" presId="urn:microsoft.com/office/officeart/2005/8/layout/list1"/>
    <dgm:cxn modelId="{258C4AF2-1C26-4A0D-BF9C-7E4D13BC7DB2}" type="presOf" srcId="{4451B37E-9B06-4D65-A8B7-58B001F8524E}" destId="{91175757-6018-440B-9FD9-7591C0763042}" srcOrd="1" destOrd="0" presId="urn:microsoft.com/office/officeart/2005/8/layout/list1"/>
    <dgm:cxn modelId="{627980BE-3F94-4270-B7D5-BB38F4FB6535}" type="presOf" srcId="{4451B37E-9B06-4D65-A8B7-58B001F8524E}" destId="{27D467D5-466C-4A95-B01D-4FC39A3418B2}" srcOrd="0" destOrd="0" presId="urn:microsoft.com/office/officeart/2005/8/layout/list1"/>
    <dgm:cxn modelId="{33A38B0F-8879-4E05-B3F0-79002964625F}" type="presOf" srcId="{64C56390-9A25-4F64-8234-3C906D21014C}" destId="{437DEA5A-3071-420C-9A02-F3E75CF712E6}" srcOrd="0" destOrd="0" presId="urn:microsoft.com/office/officeart/2005/8/layout/list1"/>
    <dgm:cxn modelId="{D4783BF9-6DF0-4724-8082-57105964529E}" type="presOf" srcId="{29BAD099-9B9C-4853-BB14-FBBC53125B8C}" destId="{FFB63B20-D61E-4D8A-9B6E-FD128C7FB531}" srcOrd="0" destOrd="0" presId="urn:microsoft.com/office/officeart/2005/8/layout/list1"/>
    <dgm:cxn modelId="{F909FD5B-4755-4AD3-AD17-3569FDAA5A26}" srcId="{29BAD099-9B9C-4853-BB14-FBBC53125B8C}" destId="{EAACFB5A-1737-4744-8C52-C78967B1A5C3}" srcOrd="1" destOrd="0" parTransId="{22F2955D-5843-4B54-BA2C-08D0B4AD40C0}" sibTransId="{A143F3D8-D2D5-4FE2-BCB8-CCCB5FBCA4BB}"/>
    <dgm:cxn modelId="{A1121D1A-89DD-43BC-A42E-9358F39D4557}" type="presOf" srcId="{64C56390-9A25-4F64-8234-3C906D21014C}" destId="{26AE2C12-3EA0-484C-8C8C-BAE9F4751A99}" srcOrd="1" destOrd="0" presId="urn:microsoft.com/office/officeart/2005/8/layout/list1"/>
    <dgm:cxn modelId="{77967A5F-68B8-41B0-86BD-F0F0265A251C}" type="presParOf" srcId="{FFB63B20-D61E-4D8A-9B6E-FD128C7FB531}" destId="{7E6F292F-4D6E-420D-A1AD-263216F8DDF8}" srcOrd="0" destOrd="0" presId="urn:microsoft.com/office/officeart/2005/8/layout/list1"/>
    <dgm:cxn modelId="{E033EDC2-4D56-4776-B189-B819E3A324D5}" type="presParOf" srcId="{7E6F292F-4D6E-420D-A1AD-263216F8DDF8}" destId="{27D467D5-466C-4A95-B01D-4FC39A3418B2}" srcOrd="0" destOrd="0" presId="urn:microsoft.com/office/officeart/2005/8/layout/list1"/>
    <dgm:cxn modelId="{63A711E5-8667-45E0-9031-69A3D550E3B9}" type="presParOf" srcId="{7E6F292F-4D6E-420D-A1AD-263216F8DDF8}" destId="{91175757-6018-440B-9FD9-7591C0763042}" srcOrd="1" destOrd="0" presId="urn:microsoft.com/office/officeart/2005/8/layout/list1"/>
    <dgm:cxn modelId="{A9C833AB-C90A-4D7D-AECC-6B7BDC46CA82}" type="presParOf" srcId="{FFB63B20-D61E-4D8A-9B6E-FD128C7FB531}" destId="{53DED570-DF36-463E-8B1D-E5F0E39B6D73}" srcOrd="1" destOrd="0" presId="urn:microsoft.com/office/officeart/2005/8/layout/list1"/>
    <dgm:cxn modelId="{BB4E2DFD-CD43-4A1E-BEA5-D2378AADC149}" type="presParOf" srcId="{FFB63B20-D61E-4D8A-9B6E-FD128C7FB531}" destId="{3C6435BA-3BDB-47C5-8488-A045B7FA00EA}" srcOrd="2" destOrd="0" presId="urn:microsoft.com/office/officeart/2005/8/layout/list1"/>
    <dgm:cxn modelId="{8D8A5A15-79AF-484C-8E92-54E765D711BA}" type="presParOf" srcId="{FFB63B20-D61E-4D8A-9B6E-FD128C7FB531}" destId="{8D5D7645-793E-4F44-BCAB-325395954171}" srcOrd="3" destOrd="0" presId="urn:microsoft.com/office/officeart/2005/8/layout/list1"/>
    <dgm:cxn modelId="{1D9E7972-BF87-4888-BA92-CF2634A5F502}" type="presParOf" srcId="{FFB63B20-D61E-4D8A-9B6E-FD128C7FB531}" destId="{D862B213-46D1-4E10-A540-AE3E2885DC34}" srcOrd="4" destOrd="0" presId="urn:microsoft.com/office/officeart/2005/8/layout/list1"/>
    <dgm:cxn modelId="{49292C94-BB7F-4A6E-8BEF-87548229B7F1}" type="presParOf" srcId="{D862B213-46D1-4E10-A540-AE3E2885DC34}" destId="{A3F28A8B-CD9B-4693-9DD1-CBA7AE2865DD}" srcOrd="0" destOrd="0" presId="urn:microsoft.com/office/officeart/2005/8/layout/list1"/>
    <dgm:cxn modelId="{8FB6ADA2-CFB9-4970-B06A-AEED0A23C1AF}" type="presParOf" srcId="{D862B213-46D1-4E10-A540-AE3E2885DC34}" destId="{351C311E-2596-4CFE-9963-981906C86AA2}" srcOrd="1" destOrd="0" presId="urn:microsoft.com/office/officeart/2005/8/layout/list1"/>
    <dgm:cxn modelId="{BBF0E059-0B72-4212-917B-CB7ECCD2AF35}" type="presParOf" srcId="{FFB63B20-D61E-4D8A-9B6E-FD128C7FB531}" destId="{03DA0E42-0E99-42F3-9954-6063963D38EF}" srcOrd="5" destOrd="0" presId="urn:microsoft.com/office/officeart/2005/8/layout/list1"/>
    <dgm:cxn modelId="{03F60500-D1C5-40FC-A94E-DB474A2FFAAB}" type="presParOf" srcId="{FFB63B20-D61E-4D8A-9B6E-FD128C7FB531}" destId="{3A7EA03D-8411-43A7-87C9-1977555B37EA}" srcOrd="6" destOrd="0" presId="urn:microsoft.com/office/officeart/2005/8/layout/list1"/>
    <dgm:cxn modelId="{3B99508B-58C9-41AA-B671-592A8F97DC6A}" type="presParOf" srcId="{FFB63B20-D61E-4D8A-9B6E-FD128C7FB531}" destId="{E2F82E88-B6A1-421D-837D-2CA7BD6B3A77}" srcOrd="7" destOrd="0" presId="urn:microsoft.com/office/officeart/2005/8/layout/list1"/>
    <dgm:cxn modelId="{21951044-21F0-43D3-BBF3-98EBDDE43BE5}" type="presParOf" srcId="{FFB63B20-D61E-4D8A-9B6E-FD128C7FB531}" destId="{EA948031-E6E0-4D16-9E0C-A6463ECD9049}" srcOrd="8" destOrd="0" presId="urn:microsoft.com/office/officeart/2005/8/layout/list1"/>
    <dgm:cxn modelId="{B67967D9-5C93-4A02-8102-01903FDCE069}" type="presParOf" srcId="{EA948031-E6E0-4D16-9E0C-A6463ECD9049}" destId="{437DEA5A-3071-420C-9A02-F3E75CF712E6}" srcOrd="0" destOrd="0" presId="urn:microsoft.com/office/officeart/2005/8/layout/list1"/>
    <dgm:cxn modelId="{EE29CD6A-2CF3-4DD1-B478-1958AB6F9806}" type="presParOf" srcId="{EA948031-E6E0-4D16-9E0C-A6463ECD9049}" destId="{26AE2C12-3EA0-484C-8C8C-BAE9F4751A99}" srcOrd="1" destOrd="0" presId="urn:microsoft.com/office/officeart/2005/8/layout/list1"/>
    <dgm:cxn modelId="{ADD8C5DD-D9C1-4E83-8E4C-DF5CD79B6E53}" type="presParOf" srcId="{FFB63B20-D61E-4D8A-9B6E-FD128C7FB531}" destId="{4370D373-765F-430D-8A32-E8320497B561}" srcOrd="9" destOrd="0" presId="urn:microsoft.com/office/officeart/2005/8/layout/list1"/>
    <dgm:cxn modelId="{B0039A1D-71D3-41C5-9D24-FBCC65F8B854}" type="presParOf" srcId="{FFB63B20-D61E-4D8A-9B6E-FD128C7FB531}" destId="{B4B966B4-204E-456D-80EB-D3300B9AEA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0A62C-EF2D-4A8C-B249-734D6EA30A6E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569E51-F455-438F-9A69-6B2E98BD2FA6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ЦЕЛЕВОЙ</a:t>
          </a:r>
          <a:endParaRPr lang="ru-RU" b="1" dirty="0">
            <a:solidFill>
              <a:srgbClr val="0070C0"/>
            </a:solidFill>
          </a:endParaRPr>
        </a:p>
      </dgm:t>
    </dgm:pt>
    <dgm:pt modelId="{4DFB00CE-0FEB-4824-9B34-5730762094F8}" type="parTrans" cxnId="{0BC219F2-95BB-40C7-A2A8-21BA1E6F0770}">
      <dgm:prSet/>
      <dgm:spPr/>
      <dgm:t>
        <a:bodyPr/>
        <a:lstStyle/>
        <a:p>
          <a:endParaRPr lang="ru-RU"/>
        </a:p>
      </dgm:t>
    </dgm:pt>
    <dgm:pt modelId="{752FEFD3-26CF-4109-95A2-13EF5F6DADDD}" type="sibTrans" cxnId="{0BC219F2-95BB-40C7-A2A8-21BA1E6F0770}">
      <dgm:prSet/>
      <dgm:spPr/>
      <dgm:t>
        <a:bodyPr/>
        <a:lstStyle/>
        <a:p>
          <a:endParaRPr lang="ru-RU"/>
        </a:p>
      </dgm:t>
    </dgm:pt>
    <dgm:pt modelId="{760F2F25-D6C4-438E-BC3C-1671699B2F77}">
      <dgm:prSet phldrT="[Текст]"/>
      <dgm:spPr/>
      <dgm:t>
        <a:bodyPr/>
        <a:lstStyle/>
        <a:p>
          <a:r>
            <a:rPr lang="ru-RU" i="1" u="sng" dirty="0" smtClean="0"/>
            <a:t>Обязательная часть</a:t>
          </a:r>
          <a:r>
            <a:rPr lang="ru-RU" i="1" dirty="0" smtClean="0"/>
            <a:t> </a:t>
          </a:r>
          <a:endParaRPr lang="ru-RU" dirty="0"/>
        </a:p>
      </dgm:t>
    </dgm:pt>
    <dgm:pt modelId="{6EFA9705-0CF7-49B7-8306-8E4748EB6750}" type="parTrans" cxnId="{8B893F7C-62AE-4D76-A1C4-2373775509F0}">
      <dgm:prSet/>
      <dgm:spPr/>
      <dgm:t>
        <a:bodyPr/>
        <a:lstStyle/>
        <a:p>
          <a:endParaRPr lang="ru-RU"/>
        </a:p>
      </dgm:t>
    </dgm:pt>
    <dgm:pt modelId="{41DE6846-BA66-4C3F-9761-6546311E441B}" type="sibTrans" cxnId="{8B893F7C-62AE-4D76-A1C4-2373775509F0}">
      <dgm:prSet/>
      <dgm:spPr/>
      <dgm:t>
        <a:bodyPr/>
        <a:lstStyle/>
        <a:p>
          <a:endParaRPr lang="ru-RU"/>
        </a:p>
      </dgm:t>
    </dgm:pt>
    <dgm:pt modelId="{A34D2998-0954-46D7-9F21-11B7FD11C38F}">
      <dgm:prSet phldrT="[Текст]"/>
      <dgm:spPr/>
      <dgm:t>
        <a:bodyPr/>
        <a:lstStyle/>
        <a:p>
          <a:r>
            <a:rPr lang="ru-RU" u="sng" dirty="0" smtClean="0"/>
            <a:t>Часть формируемой участниками образовательных отношений</a:t>
          </a:r>
          <a:endParaRPr lang="ru-RU" u="sng" dirty="0"/>
        </a:p>
      </dgm:t>
    </dgm:pt>
    <dgm:pt modelId="{35194354-EC6A-43F3-8299-7C788FA9E4B1}" type="parTrans" cxnId="{438860F7-AEBA-433A-A15C-411D0BCB6DDD}">
      <dgm:prSet/>
      <dgm:spPr/>
      <dgm:t>
        <a:bodyPr/>
        <a:lstStyle/>
        <a:p>
          <a:endParaRPr lang="ru-RU"/>
        </a:p>
      </dgm:t>
    </dgm:pt>
    <dgm:pt modelId="{77D6CAC4-57AF-476B-98AB-8ACAA7C19C6E}" type="sibTrans" cxnId="{438860F7-AEBA-433A-A15C-411D0BCB6DDD}">
      <dgm:prSet/>
      <dgm:spPr/>
      <dgm:t>
        <a:bodyPr/>
        <a:lstStyle/>
        <a:p>
          <a:endParaRPr lang="ru-RU"/>
        </a:p>
      </dgm:t>
    </dgm:pt>
    <dgm:pt modelId="{09A75C25-3AF8-4366-B93C-F47F27396F45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СОДЕРЖАТЕЛЬНЫЙ</a:t>
          </a:r>
          <a:endParaRPr lang="ru-RU" b="1" dirty="0">
            <a:solidFill>
              <a:srgbClr val="0070C0"/>
            </a:solidFill>
          </a:endParaRPr>
        </a:p>
      </dgm:t>
    </dgm:pt>
    <dgm:pt modelId="{D00CEAF2-43D3-4A00-AF52-4D1E8029C4A5}" type="parTrans" cxnId="{6AD05DB4-954B-4E5C-87F7-88B508DE9CB0}">
      <dgm:prSet/>
      <dgm:spPr/>
      <dgm:t>
        <a:bodyPr/>
        <a:lstStyle/>
        <a:p>
          <a:endParaRPr lang="ru-RU"/>
        </a:p>
      </dgm:t>
    </dgm:pt>
    <dgm:pt modelId="{8B96E1FD-7735-44F1-BFA8-DA085AA6B230}" type="sibTrans" cxnId="{6AD05DB4-954B-4E5C-87F7-88B508DE9CB0}">
      <dgm:prSet/>
      <dgm:spPr/>
      <dgm:t>
        <a:bodyPr/>
        <a:lstStyle/>
        <a:p>
          <a:endParaRPr lang="ru-RU"/>
        </a:p>
      </dgm:t>
    </dgm:pt>
    <dgm:pt modelId="{A7651AC1-0C3B-4479-B1F2-54385468B607}">
      <dgm:prSet phldrT="[Текст]"/>
      <dgm:spPr/>
      <dgm:t>
        <a:bodyPr/>
        <a:lstStyle/>
        <a:p>
          <a:r>
            <a:rPr lang="ru-RU" i="1" u="sng" dirty="0" smtClean="0"/>
            <a:t>Обязательная часть</a:t>
          </a:r>
          <a:r>
            <a:rPr lang="ru-RU" i="1" dirty="0" smtClean="0"/>
            <a:t> </a:t>
          </a:r>
          <a:endParaRPr lang="ru-RU" dirty="0"/>
        </a:p>
      </dgm:t>
    </dgm:pt>
    <dgm:pt modelId="{7EFB13BD-62F3-46DC-83FA-BCF9B5CBE9D2}" type="parTrans" cxnId="{2C92EABD-0196-471D-BCF6-3C86C73DEFFB}">
      <dgm:prSet/>
      <dgm:spPr/>
      <dgm:t>
        <a:bodyPr/>
        <a:lstStyle/>
        <a:p>
          <a:endParaRPr lang="ru-RU"/>
        </a:p>
      </dgm:t>
    </dgm:pt>
    <dgm:pt modelId="{D0B76DFF-C0EF-4F0B-B69B-0C45C298665A}" type="sibTrans" cxnId="{2C92EABD-0196-471D-BCF6-3C86C73DEFFB}">
      <dgm:prSet/>
      <dgm:spPr/>
      <dgm:t>
        <a:bodyPr/>
        <a:lstStyle/>
        <a:p>
          <a:endParaRPr lang="ru-RU"/>
        </a:p>
      </dgm:t>
    </dgm:pt>
    <dgm:pt modelId="{885A0FEE-CB50-4136-88E1-A125EF69E25F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ОРГАНИЗАЦИОННЫЙ</a:t>
          </a:r>
          <a:endParaRPr lang="ru-RU" b="1" dirty="0">
            <a:solidFill>
              <a:srgbClr val="0070C0"/>
            </a:solidFill>
          </a:endParaRPr>
        </a:p>
      </dgm:t>
    </dgm:pt>
    <dgm:pt modelId="{C5533179-58D2-4F70-9123-1848083B03AB}" type="parTrans" cxnId="{BDB80035-1CEF-4019-9F09-6E7538E423E4}">
      <dgm:prSet/>
      <dgm:spPr/>
      <dgm:t>
        <a:bodyPr/>
        <a:lstStyle/>
        <a:p>
          <a:endParaRPr lang="ru-RU"/>
        </a:p>
      </dgm:t>
    </dgm:pt>
    <dgm:pt modelId="{84439133-20FD-4774-9A92-88D05367C4FA}" type="sibTrans" cxnId="{BDB80035-1CEF-4019-9F09-6E7538E423E4}">
      <dgm:prSet/>
      <dgm:spPr/>
      <dgm:t>
        <a:bodyPr/>
        <a:lstStyle/>
        <a:p>
          <a:endParaRPr lang="ru-RU"/>
        </a:p>
      </dgm:t>
    </dgm:pt>
    <dgm:pt modelId="{7CD1F934-C05D-4E17-ADDB-A5346057AF4D}">
      <dgm:prSet phldrT="[Текст]"/>
      <dgm:spPr/>
      <dgm:t>
        <a:bodyPr/>
        <a:lstStyle/>
        <a:p>
          <a:r>
            <a:rPr lang="ru-RU" i="1" u="sng" dirty="0" smtClean="0"/>
            <a:t>Обязательная часть</a:t>
          </a:r>
          <a:r>
            <a:rPr lang="ru-RU" i="1" dirty="0" smtClean="0"/>
            <a:t> </a:t>
          </a:r>
          <a:endParaRPr lang="ru-RU" dirty="0"/>
        </a:p>
      </dgm:t>
    </dgm:pt>
    <dgm:pt modelId="{A7A97DAE-B064-461E-AE15-DE74AFF07DDC}" type="parTrans" cxnId="{CE2692CD-600A-41C4-8229-5436493E7AF5}">
      <dgm:prSet/>
      <dgm:spPr/>
      <dgm:t>
        <a:bodyPr/>
        <a:lstStyle/>
        <a:p>
          <a:endParaRPr lang="ru-RU"/>
        </a:p>
      </dgm:t>
    </dgm:pt>
    <dgm:pt modelId="{11604757-A421-4E06-A379-C82D622A3031}" type="sibTrans" cxnId="{CE2692CD-600A-41C4-8229-5436493E7AF5}">
      <dgm:prSet/>
      <dgm:spPr/>
      <dgm:t>
        <a:bodyPr/>
        <a:lstStyle/>
        <a:p>
          <a:endParaRPr lang="ru-RU"/>
        </a:p>
      </dgm:t>
    </dgm:pt>
    <dgm:pt modelId="{82E52170-EFA3-4CB4-ACB6-66C39523EF0B}">
      <dgm:prSet/>
      <dgm:spPr/>
      <dgm:t>
        <a:bodyPr/>
        <a:lstStyle/>
        <a:p>
          <a:r>
            <a:rPr lang="ru-RU" u="sng" dirty="0" smtClean="0"/>
            <a:t>Часть формируемой участниками образовательных отношений</a:t>
          </a:r>
          <a:endParaRPr lang="ru-RU" u="sng" dirty="0"/>
        </a:p>
      </dgm:t>
    </dgm:pt>
    <dgm:pt modelId="{4E80958E-26BB-4087-802E-F79C365A8A2E}" type="parTrans" cxnId="{2E363BED-4472-4159-8AB0-19DA08B5187D}">
      <dgm:prSet/>
      <dgm:spPr/>
      <dgm:t>
        <a:bodyPr/>
        <a:lstStyle/>
        <a:p>
          <a:endParaRPr lang="ru-RU"/>
        </a:p>
      </dgm:t>
    </dgm:pt>
    <dgm:pt modelId="{E5A234C0-C299-4FDC-A40E-D49C81CA30AE}" type="sibTrans" cxnId="{2E363BED-4472-4159-8AB0-19DA08B5187D}">
      <dgm:prSet/>
      <dgm:spPr/>
      <dgm:t>
        <a:bodyPr/>
        <a:lstStyle/>
        <a:p>
          <a:endParaRPr lang="ru-RU"/>
        </a:p>
      </dgm:t>
    </dgm:pt>
    <dgm:pt modelId="{FF8FA190-3AD3-4E90-9E72-08F40864BA28}">
      <dgm:prSet/>
      <dgm:spPr/>
      <dgm:t>
        <a:bodyPr/>
        <a:lstStyle/>
        <a:p>
          <a:r>
            <a:rPr lang="ru-RU" u="sng" dirty="0" smtClean="0"/>
            <a:t>Часть формируемой участниками образовательных отношений</a:t>
          </a:r>
          <a:endParaRPr lang="ru-RU" u="sng" dirty="0"/>
        </a:p>
      </dgm:t>
    </dgm:pt>
    <dgm:pt modelId="{08B178D7-A7F4-482C-B5CA-32E0EFDD9289}" type="parTrans" cxnId="{4EB30733-537C-4082-B65E-675FADEE714D}">
      <dgm:prSet/>
      <dgm:spPr/>
      <dgm:t>
        <a:bodyPr/>
        <a:lstStyle/>
        <a:p>
          <a:endParaRPr lang="ru-RU"/>
        </a:p>
      </dgm:t>
    </dgm:pt>
    <dgm:pt modelId="{3D175F5C-D8E0-4072-B858-0272B0D6B9B9}" type="sibTrans" cxnId="{4EB30733-537C-4082-B65E-675FADEE714D}">
      <dgm:prSet/>
      <dgm:spPr/>
      <dgm:t>
        <a:bodyPr/>
        <a:lstStyle/>
        <a:p>
          <a:endParaRPr lang="ru-RU"/>
        </a:p>
      </dgm:t>
    </dgm:pt>
    <dgm:pt modelId="{D2D591CF-3B3B-45DB-9C55-AD72700567C4}" type="pres">
      <dgm:prSet presAssocID="{5980A62C-EF2D-4A8C-B249-734D6EA30A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0FAD9-6FB3-420B-B0DC-EA79DB80A6BB}" type="pres">
      <dgm:prSet presAssocID="{CC569E51-F455-438F-9A69-6B2E98BD2FA6}" presName="circle1" presStyleLbl="node1" presStyleIdx="0" presStyleCnt="3"/>
      <dgm:spPr/>
    </dgm:pt>
    <dgm:pt modelId="{B8245C6D-6FA3-435B-9355-349685461E0D}" type="pres">
      <dgm:prSet presAssocID="{CC569E51-F455-438F-9A69-6B2E98BD2FA6}" presName="space" presStyleCnt="0"/>
      <dgm:spPr/>
    </dgm:pt>
    <dgm:pt modelId="{9D96FC7F-0A18-4722-9B26-8C535810D522}" type="pres">
      <dgm:prSet presAssocID="{CC569E51-F455-438F-9A69-6B2E98BD2FA6}" presName="rect1" presStyleLbl="alignAcc1" presStyleIdx="0" presStyleCnt="3"/>
      <dgm:spPr/>
      <dgm:t>
        <a:bodyPr/>
        <a:lstStyle/>
        <a:p>
          <a:endParaRPr lang="ru-RU"/>
        </a:p>
      </dgm:t>
    </dgm:pt>
    <dgm:pt modelId="{AA98505A-62A0-4204-ACBF-F178444708A9}" type="pres">
      <dgm:prSet presAssocID="{09A75C25-3AF8-4366-B93C-F47F27396F45}" presName="vertSpace2" presStyleLbl="node1" presStyleIdx="0" presStyleCnt="3"/>
      <dgm:spPr/>
    </dgm:pt>
    <dgm:pt modelId="{E28929D5-20C7-468F-8AD9-8A183BBD692A}" type="pres">
      <dgm:prSet presAssocID="{09A75C25-3AF8-4366-B93C-F47F27396F45}" presName="circle2" presStyleLbl="node1" presStyleIdx="1" presStyleCnt="3"/>
      <dgm:spPr/>
    </dgm:pt>
    <dgm:pt modelId="{B931E972-C2A6-4D44-9857-95128F78EAEF}" type="pres">
      <dgm:prSet presAssocID="{09A75C25-3AF8-4366-B93C-F47F27396F45}" presName="rect2" presStyleLbl="alignAcc1" presStyleIdx="1" presStyleCnt="3"/>
      <dgm:spPr/>
      <dgm:t>
        <a:bodyPr/>
        <a:lstStyle/>
        <a:p>
          <a:endParaRPr lang="ru-RU"/>
        </a:p>
      </dgm:t>
    </dgm:pt>
    <dgm:pt modelId="{A13493B5-F3BA-46A2-BFDF-430534D7A0D1}" type="pres">
      <dgm:prSet presAssocID="{885A0FEE-CB50-4136-88E1-A125EF69E25F}" presName="vertSpace3" presStyleLbl="node1" presStyleIdx="1" presStyleCnt="3"/>
      <dgm:spPr/>
    </dgm:pt>
    <dgm:pt modelId="{6856E20B-9CD4-4AE1-921F-60851A3E8DEA}" type="pres">
      <dgm:prSet presAssocID="{885A0FEE-CB50-4136-88E1-A125EF69E25F}" presName="circle3" presStyleLbl="node1" presStyleIdx="2" presStyleCnt="3"/>
      <dgm:spPr/>
    </dgm:pt>
    <dgm:pt modelId="{94192699-CBF5-4FBC-B177-6CF900493145}" type="pres">
      <dgm:prSet presAssocID="{885A0FEE-CB50-4136-88E1-A125EF69E25F}" presName="rect3" presStyleLbl="alignAcc1" presStyleIdx="2" presStyleCnt="3"/>
      <dgm:spPr/>
      <dgm:t>
        <a:bodyPr/>
        <a:lstStyle/>
        <a:p>
          <a:endParaRPr lang="ru-RU"/>
        </a:p>
      </dgm:t>
    </dgm:pt>
    <dgm:pt modelId="{53053942-A86B-4023-B78B-15E6647650B4}" type="pres">
      <dgm:prSet presAssocID="{CC569E51-F455-438F-9A69-6B2E98BD2FA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2C23-9A9B-432B-AF3F-5FDFD62B5866}" type="pres">
      <dgm:prSet presAssocID="{CC569E51-F455-438F-9A69-6B2E98BD2FA6}" presName="rect1ChTx" presStyleLbl="alignAcc1" presStyleIdx="2" presStyleCnt="3" custScaleX="121230" custLinFactNeighborX="-4146" custLinFactNeighborY="2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3A1D9-478A-4421-B1AA-50BC1CFE1781}" type="pres">
      <dgm:prSet presAssocID="{09A75C25-3AF8-4366-B93C-F47F27396F4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D7957-A88C-4FC5-B7C4-74741BD194DE}" type="pres">
      <dgm:prSet presAssocID="{09A75C25-3AF8-4366-B93C-F47F27396F4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A05A8-D87E-4353-9A65-C129139C7D0F}" type="pres">
      <dgm:prSet presAssocID="{885A0FEE-CB50-4136-88E1-A125EF69E25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5C351-29B9-4078-9C12-FCDFDACF184B}" type="pres">
      <dgm:prSet presAssocID="{885A0FEE-CB50-4136-88E1-A125EF69E25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93F7C-62AE-4D76-A1C4-2373775509F0}" srcId="{CC569E51-F455-438F-9A69-6B2E98BD2FA6}" destId="{760F2F25-D6C4-438E-BC3C-1671699B2F77}" srcOrd="0" destOrd="0" parTransId="{6EFA9705-0CF7-49B7-8306-8E4748EB6750}" sibTransId="{41DE6846-BA66-4C3F-9761-6546311E441B}"/>
    <dgm:cxn modelId="{2E363BED-4472-4159-8AB0-19DA08B5187D}" srcId="{09A75C25-3AF8-4366-B93C-F47F27396F45}" destId="{82E52170-EFA3-4CB4-ACB6-66C39523EF0B}" srcOrd="1" destOrd="0" parTransId="{4E80958E-26BB-4087-802E-F79C365A8A2E}" sibTransId="{E5A234C0-C299-4FDC-A40E-D49C81CA30AE}"/>
    <dgm:cxn modelId="{5FC1C08B-E182-488A-A83C-793025E47973}" type="presOf" srcId="{09A75C25-3AF8-4366-B93C-F47F27396F45}" destId="{16A3A1D9-478A-4421-B1AA-50BC1CFE1781}" srcOrd="1" destOrd="0" presId="urn:microsoft.com/office/officeart/2005/8/layout/target3"/>
    <dgm:cxn modelId="{CF19BDEC-1EA0-4677-A29E-198A9AF564FE}" type="presOf" srcId="{885A0FEE-CB50-4136-88E1-A125EF69E25F}" destId="{830A05A8-D87E-4353-9A65-C129139C7D0F}" srcOrd="1" destOrd="0" presId="urn:microsoft.com/office/officeart/2005/8/layout/target3"/>
    <dgm:cxn modelId="{354ABBD5-96C7-42F3-99D5-1BBAAC3407D8}" type="presOf" srcId="{760F2F25-D6C4-438E-BC3C-1671699B2F77}" destId="{01FD2C23-9A9B-432B-AF3F-5FDFD62B5866}" srcOrd="0" destOrd="0" presId="urn:microsoft.com/office/officeart/2005/8/layout/target3"/>
    <dgm:cxn modelId="{F7AD05AD-4D2A-41B5-8CED-C98DAC012D1B}" type="presOf" srcId="{FF8FA190-3AD3-4E90-9E72-08F40864BA28}" destId="{5E45C351-29B9-4078-9C12-FCDFDACF184B}" srcOrd="0" destOrd="1" presId="urn:microsoft.com/office/officeart/2005/8/layout/target3"/>
    <dgm:cxn modelId="{4EB30733-537C-4082-B65E-675FADEE714D}" srcId="{885A0FEE-CB50-4136-88E1-A125EF69E25F}" destId="{FF8FA190-3AD3-4E90-9E72-08F40864BA28}" srcOrd="1" destOrd="0" parTransId="{08B178D7-A7F4-482C-B5CA-32E0EFDD9289}" sibTransId="{3D175F5C-D8E0-4072-B858-0272B0D6B9B9}"/>
    <dgm:cxn modelId="{76349B4A-E5DC-4B00-93D0-90E6C2810FBF}" type="presOf" srcId="{5980A62C-EF2D-4A8C-B249-734D6EA30A6E}" destId="{D2D591CF-3B3B-45DB-9C55-AD72700567C4}" srcOrd="0" destOrd="0" presId="urn:microsoft.com/office/officeart/2005/8/layout/target3"/>
    <dgm:cxn modelId="{6AD05DB4-954B-4E5C-87F7-88B508DE9CB0}" srcId="{5980A62C-EF2D-4A8C-B249-734D6EA30A6E}" destId="{09A75C25-3AF8-4366-B93C-F47F27396F45}" srcOrd="1" destOrd="0" parTransId="{D00CEAF2-43D3-4A00-AF52-4D1E8029C4A5}" sibTransId="{8B96E1FD-7735-44F1-BFA8-DA085AA6B230}"/>
    <dgm:cxn modelId="{0BC219F2-95BB-40C7-A2A8-21BA1E6F0770}" srcId="{5980A62C-EF2D-4A8C-B249-734D6EA30A6E}" destId="{CC569E51-F455-438F-9A69-6B2E98BD2FA6}" srcOrd="0" destOrd="0" parTransId="{4DFB00CE-0FEB-4824-9B34-5730762094F8}" sibTransId="{752FEFD3-26CF-4109-95A2-13EF5F6DADDD}"/>
    <dgm:cxn modelId="{BDB80035-1CEF-4019-9F09-6E7538E423E4}" srcId="{5980A62C-EF2D-4A8C-B249-734D6EA30A6E}" destId="{885A0FEE-CB50-4136-88E1-A125EF69E25F}" srcOrd="2" destOrd="0" parTransId="{C5533179-58D2-4F70-9123-1848083B03AB}" sibTransId="{84439133-20FD-4774-9A92-88D05367C4FA}"/>
    <dgm:cxn modelId="{438860F7-AEBA-433A-A15C-411D0BCB6DDD}" srcId="{CC569E51-F455-438F-9A69-6B2E98BD2FA6}" destId="{A34D2998-0954-46D7-9F21-11B7FD11C38F}" srcOrd="1" destOrd="0" parTransId="{35194354-EC6A-43F3-8299-7C788FA9E4B1}" sibTransId="{77D6CAC4-57AF-476B-98AB-8ACAA7C19C6E}"/>
    <dgm:cxn modelId="{CE2692CD-600A-41C4-8229-5436493E7AF5}" srcId="{885A0FEE-CB50-4136-88E1-A125EF69E25F}" destId="{7CD1F934-C05D-4E17-ADDB-A5346057AF4D}" srcOrd="0" destOrd="0" parTransId="{A7A97DAE-B064-461E-AE15-DE74AFF07DDC}" sibTransId="{11604757-A421-4E06-A379-C82D622A3031}"/>
    <dgm:cxn modelId="{78E660A3-C1C3-4735-BA63-AE74DE8D2465}" type="presOf" srcId="{7CD1F934-C05D-4E17-ADDB-A5346057AF4D}" destId="{5E45C351-29B9-4078-9C12-FCDFDACF184B}" srcOrd="0" destOrd="0" presId="urn:microsoft.com/office/officeart/2005/8/layout/target3"/>
    <dgm:cxn modelId="{2C92EABD-0196-471D-BCF6-3C86C73DEFFB}" srcId="{09A75C25-3AF8-4366-B93C-F47F27396F45}" destId="{A7651AC1-0C3B-4479-B1F2-54385468B607}" srcOrd="0" destOrd="0" parTransId="{7EFB13BD-62F3-46DC-83FA-BCF9B5CBE9D2}" sibTransId="{D0B76DFF-C0EF-4F0B-B69B-0C45C298665A}"/>
    <dgm:cxn modelId="{46726D30-4F8E-4D1E-A4B9-EA40A1424D39}" type="presOf" srcId="{A34D2998-0954-46D7-9F21-11B7FD11C38F}" destId="{01FD2C23-9A9B-432B-AF3F-5FDFD62B5866}" srcOrd="0" destOrd="1" presId="urn:microsoft.com/office/officeart/2005/8/layout/target3"/>
    <dgm:cxn modelId="{92ED4236-1CFF-4EA0-BAF6-23054F0D7FA5}" type="presOf" srcId="{CC569E51-F455-438F-9A69-6B2E98BD2FA6}" destId="{53053942-A86B-4023-B78B-15E6647650B4}" srcOrd="1" destOrd="0" presId="urn:microsoft.com/office/officeart/2005/8/layout/target3"/>
    <dgm:cxn modelId="{5C49F78F-A441-4DC2-A03F-8DC3D3F78744}" type="presOf" srcId="{09A75C25-3AF8-4366-B93C-F47F27396F45}" destId="{B931E972-C2A6-4D44-9857-95128F78EAEF}" srcOrd="0" destOrd="0" presId="urn:microsoft.com/office/officeart/2005/8/layout/target3"/>
    <dgm:cxn modelId="{DA206BF9-0610-47AE-8207-3A004F15E098}" type="presOf" srcId="{82E52170-EFA3-4CB4-ACB6-66C39523EF0B}" destId="{E96D7957-A88C-4FC5-B7C4-74741BD194DE}" srcOrd="0" destOrd="1" presId="urn:microsoft.com/office/officeart/2005/8/layout/target3"/>
    <dgm:cxn modelId="{B14B3602-731C-4D60-84DB-FF21D7669DCC}" type="presOf" srcId="{885A0FEE-CB50-4136-88E1-A125EF69E25F}" destId="{94192699-CBF5-4FBC-B177-6CF900493145}" srcOrd="0" destOrd="0" presId="urn:microsoft.com/office/officeart/2005/8/layout/target3"/>
    <dgm:cxn modelId="{B1F0B54C-401B-4671-AE5F-73956CB25686}" type="presOf" srcId="{A7651AC1-0C3B-4479-B1F2-54385468B607}" destId="{E96D7957-A88C-4FC5-B7C4-74741BD194DE}" srcOrd="0" destOrd="0" presId="urn:microsoft.com/office/officeart/2005/8/layout/target3"/>
    <dgm:cxn modelId="{032E3174-7E37-41C1-8930-BDA8426D9D8F}" type="presOf" srcId="{CC569E51-F455-438F-9A69-6B2E98BD2FA6}" destId="{9D96FC7F-0A18-4722-9B26-8C535810D522}" srcOrd="0" destOrd="0" presId="urn:microsoft.com/office/officeart/2005/8/layout/target3"/>
    <dgm:cxn modelId="{57929281-83A2-442A-A325-ACAE6E372647}" type="presParOf" srcId="{D2D591CF-3B3B-45DB-9C55-AD72700567C4}" destId="{8B10FAD9-6FB3-420B-B0DC-EA79DB80A6BB}" srcOrd="0" destOrd="0" presId="urn:microsoft.com/office/officeart/2005/8/layout/target3"/>
    <dgm:cxn modelId="{7139D33F-43BC-41D9-8643-28C27E7D02D2}" type="presParOf" srcId="{D2D591CF-3B3B-45DB-9C55-AD72700567C4}" destId="{B8245C6D-6FA3-435B-9355-349685461E0D}" srcOrd="1" destOrd="0" presId="urn:microsoft.com/office/officeart/2005/8/layout/target3"/>
    <dgm:cxn modelId="{854ABEDB-9EB1-4C4F-92D4-CC1F2187F558}" type="presParOf" srcId="{D2D591CF-3B3B-45DB-9C55-AD72700567C4}" destId="{9D96FC7F-0A18-4722-9B26-8C535810D522}" srcOrd="2" destOrd="0" presId="urn:microsoft.com/office/officeart/2005/8/layout/target3"/>
    <dgm:cxn modelId="{2BD905B4-9BA0-4973-8A39-6F3DB9E2A6EA}" type="presParOf" srcId="{D2D591CF-3B3B-45DB-9C55-AD72700567C4}" destId="{AA98505A-62A0-4204-ACBF-F178444708A9}" srcOrd="3" destOrd="0" presId="urn:microsoft.com/office/officeart/2005/8/layout/target3"/>
    <dgm:cxn modelId="{C9E52234-A651-48B2-A8FD-F48149352E46}" type="presParOf" srcId="{D2D591CF-3B3B-45DB-9C55-AD72700567C4}" destId="{E28929D5-20C7-468F-8AD9-8A183BBD692A}" srcOrd="4" destOrd="0" presId="urn:microsoft.com/office/officeart/2005/8/layout/target3"/>
    <dgm:cxn modelId="{E09F91AA-458D-4BFB-A35C-00A570640AFB}" type="presParOf" srcId="{D2D591CF-3B3B-45DB-9C55-AD72700567C4}" destId="{B931E972-C2A6-4D44-9857-95128F78EAEF}" srcOrd="5" destOrd="0" presId="urn:microsoft.com/office/officeart/2005/8/layout/target3"/>
    <dgm:cxn modelId="{512A99AF-497D-4F4A-88A8-2627AA1AB2FB}" type="presParOf" srcId="{D2D591CF-3B3B-45DB-9C55-AD72700567C4}" destId="{A13493B5-F3BA-46A2-BFDF-430534D7A0D1}" srcOrd="6" destOrd="0" presId="urn:microsoft.com/office/officeart/2005/8/layout/target3"/>
    <dgm:cxn modelId="{B7E7B5B6-D9DB-4DCE-8ABE-855A74FAED76}" type="presParOf" srcId="{D2D591CF-3B3B-45DB-9C55-AD72700567C4}" destId="{6856E20B-9CD4-4AE1-921F-60851A3E8DEA}" srcOrd="7" destOrd="0" presId="urn:microsoft.com/office/officeart/2005/8/layout/target3"/>
    <dgm:cxn modelId="{981ACF0D-E291-4026-9A65-7403F71D340F}" type="presParOf" srcId="{D2D591CF-3B3B-45DB-9C55-AD72700567C4}" destId="{94192699-CBF5-4FBC-B177-6CF900493145}" srcOrd="8" destOrd="0" presId="urn:microsoft.com/office/officeart/2005/8/layout/target3"/>
    <dgm:cxn modelId="{3A1CC303-7EB8-445A-A9AD-2A7B391070DB}" type="presParOf" srcId="{D2D591CF-3B3B-45DB-9C55-AD72700567C4}" destId="{53053942-A86B-4023-B78B-15E6647650B4}" srcOrd="9" destOrd="0" presId="urn:microsoft.com/office/officeart/2005/8/layout/target3"/>
    <dgm:cxn modelId="{DD6AB2F4-D264-4A04-BA0A-12A51F9C378A}" type="presParOf" srcId="{D2D591CF-3B3B-45DB-9C55-AD72700567C4}" destId="{01FD2C23-9A9B-432B-AF3F-5FDFD62B5866}" srcOrd="10" destOrd="0" presId="urn:microsoft.com/office/officeart/2005/8/layout/target3"/>
    <dgm:cxn modelId="{F5C41DFB-5C57-48B0-812E-08024400FBAF}" type="presParOf" srcId="{D2D591CF-3B3B-45DB-9C55-AD72700567C4}" destId="{16A3A1D9-478A-4421-B1AA-50BC1CFE1781}" srcOrd="11" destOrd="0" presId="urn:microsoft.com/office/officeart/2005/8/layout/target3"/>
    <dgm:cxn modelId="{97F0E9F4-E9C1-4E2D-9887-395DBD134A84}" type="presParOf" srcId="{D2D591CF-3B3B-45DB-9C55-AD72700567C4}" destId="{E96D7957-A88C-4FC5-B7C4-74741BD194DE}" srcOrd="12" destOrd="0" presId="urn:microsoft.com/office/officeart/2005/8/layout/target3"/>
    <dgm:cxn modelId="{486302B9-5314-4842-A07B-83893C3EF70C}" type="presParOf" srcId="{D2D591CF-3B3B-45DB-9C55-AD72700567C4}" destId="{830A05A8-D87E-4353-9A65-C129139C7D0F}" srcOrd="13" destOrd="0" presId="urn:microsoft.com/office/officeart/2005/8/layout/target3"/>
    <dgm:cxn modelId="{A4A53EDD-837B-428C-90EE-9E273F5C93EA}" type="presParOf" srcId="{D2D591CF-3B3B-45DB-9C55-AD72700567C4}" destId="{5E45C351-29B9-4078-9C12-FCDFDACF184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435BA-3BDB-47C5-8488-A045B7FA00EA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75757-6018-440B-9FD9-7591C0763042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ЦЕЛЕВОЙ</a:t>
          </a:r>
          <a:endParaRPr lang="ru-RU" sz="3400" kern="1200" dirty="0"/>
        </a:p>
      </dsp:txBody>
      <dsp:txXfrm>
        <a:off x="460476" y="90417"/>
        <a:ext cx="5662728" cy="905688"/>
      </dsp:txXfrm>
    </dsp:sp>
    <dsp:sp modelId="{3A7EA03D-8411-43A7-87C9-1977555B37EA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C311E-2596-4CFE-9963-981906C86AA2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СОДЕРЖАТЕЛЬНЫЙ</a:t>
          </a:r>
          <a:endParaRPr lang="ru-RU" sz="3400" kern="1200" dirty="0"/>
        </a:p>
      </dsp:txBody>
      <dsp:txXfrm>
        <a:off x="460476" y="1632657"/>
        <a:ext cx="5662728" cy="905688"/>
      </dsp:txXfrm>
    </dsp:sp>
    <dsp:sp modelId="{B4B966B4-204E-456D-80EB-D3300B9AEA79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E2C12-3EA0-484C-8C8C-BAE9F4751A99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ОРГАНИЗАЦИОННЫЙ</a:t>
          </a:r>
          <a:endParaRPr lang="ru-RU" sz="3400" kern="1200" dirty="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E/mail|zrr-detsad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092" y="4786322"/>
            <a:ext cx="4714908" cy="128110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АРЛЮКОВА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НАТАЛЬЯ ЛЬВОВНА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42918"/>
            <a:ext cx="74378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–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 №1»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ВСЕ ВМЕСТЕ\2020-2021\Детский сад №1\DSCN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50351"/>
            <a:ext cx="4857784" cy="36437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786" y="2714620"/>
            <a:ext cx="37862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155410     г. Заволжск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Ул. Мира,   д.29а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Тел. 849333(2-10-13)  </a:t>
            </a:r>
          </a:p>
          <a:p>
            <a:r>
              <a:rPr lang="ru-RU" sz="2000" b="1" dirty="0" smtClean="0">
                <a:hlinkClick r:id="rId4"/>
              </a:rPr>
              <a:t>е/</a:t>
            </a:r>
            <a:r>
              <a:rPr lang="en-US" sz="2000" b="1" dirty="0" smtClean="0">
                <a:hlinkClick r:id="rId4"/>
              </a:rPr>
              <a:t>mail</a:t>
            </a:r>
            <a:r>
              <a:rPr lang="ru-RU" sz="2000" b="1" dirty="0" smtClean="0">
                <a:hlinkClick r:id="rId4"/>
              </a:rPr>
              <a:t>:</a:t>
            </a:r>
            <a:r>
              <a:rPr lang="ru-RU" sz="2000" b="1" dirty="0" err="1" smtClean="0">
                <a:hlinkClick r:id="rId4"/>
              </a:rPr>
              <a:t>zrr-detsad@yandex.ru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9" name="Рисунок 8" descr="C:\Documents and Settings\школа\Рабочий стол\ipg393.jpg"/>
          <p:cNvPicPr/>
          <p:nvPr/>
        </p:nvPicPr>
        <p:blipFill>
          <a:blip r:embed="rId5" cstate="print"/>
          <a:srcRect l="21486" t="39743" r="41154" b="26224"/>
          <a:stretch>
            <a:fillRect/>
          </a:stretch>
        </p:blipFill>
        <p:spPr bwMode="auto">
          <a:xfrm>
            <a:off x="7929586" y="142852"/>
            <a:ext cx="10382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85918" cy="77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раздел включает в себя: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пояснительную записку;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характеристики  особенностей развития детей раннего и дошкольного возраста;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планируемые результаты освоения Программы.</a:t>
            </a:r>
          </a:p>
          <a:p>
            <a:pPr algn="ctr">
              <a:buNone/>
            </a:pPr>
            <a:r>
              <a:rPr lang="ru-RU" i="1" dirty="0" smtClean="0"/>
              <a:t>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образования:</a:t>
            </a:r>
            <a:endParaRPr lang="ru-RU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71472" y="214290"/>
            <a:ext cx="5760720" cy="1003680"/>
            <a:chOff x="411480" y="41421"/>
            <a:chExt cx="5760720" cy="10036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11480" y="41421"/>
              <a:ext cx="5760720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60476" y="90417"/>
              <a:ext cx="566272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/>
                <a:t>ЦЕЛЕВОЙ</a:t>
              </a:r>
              <a:endParaRPr lang="ru-RU" sz="3400" kern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младенческом и раннем возрасте: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07209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- 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>
              <a:buNone/>
            </a:pPr>
            <a:r>
              <a:rPr lang="ru-RU" sz="4500" dirty="0" smtClean="0"/>
              <a:t>-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>
              <a:buNone/>
            </a:pPr>
            <a:r>
              <a:rPr lang="ru-RU" sz="4500" dirty="0" smtClean="0"/>
              <a:t>-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>
              <a:buNone/>
            </a:pPr>
            <a:r>
              <a:rPr lang="ru-RU" sz="4500" dirty="0" smtClean="0"/>
              <a:t>- 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>
              <a:buNone/>
            </a:pPr>
            <a:r>
              <a:rPr lang="ru-RU" sz="4500" dirty="0" smtClean="0"/>
              <a:t>- проявляет интерес к сверстникам; наблюдает за их действиями и подражает им;</a:t>
            </a:r>
          </a:p>
          <a:p>
            <a:pPr>
              <a:buNone/>
            </a:pPr>
            <a:r>
              <a:rPr lang="ru-RU" sz="4500" dirty="0" smtClean="0"/>
              <a:t>- 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>
              <a:buNone/>
            </a:pPr>
            <a:r>
              <a:rPr lang="ru-RU" sz="4500" dirty="0" smtClean="0"/>
              <a:t>- 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-ребенок овладевает основными культурными способами деятельности, проявляет инициативу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>
              <a:buNone/>
            </a:pPr>
            <a:r>
              <a:rPr lang="ru-RU" sz="1200" dirty="0" smtClean="0"/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>
              <a:buNone/>
            </a:pPr>
            <a:r>
              <a:rPr lang="ru-RU" sz="1200" dirty="0" smtClean="0"/>
              <a:t>- 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- -различает условную и реальную ситуации, умеет подчиняться разным правилам и социальным нормам;</a:t>
            </a:r>
          </a:p>
          <a:p>
            <a:pPr>
              <a:buNone/>
            </a:pPr>
            <a:r>
              <a:rPr lang="ru-RU" sz="1200" dirty="0" smtClean="0"/>
              <a:t>-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>
              <a:buNone/>
            </a:pPr>
            <a:r>
              <a:rPr lang="ru-RU" sz="1200" dirty="0" smtClean="0"/>
              <a:t>- 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>
              <a:buNone/>
            </a:pPr>
            <a:r>
              <a:rPr lang="ru-RU" sz="1200" dirty="0" smtClean="0"/>
              <a:t>-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>
              <a:buNone/>
            </a:pPr>
            <a:r>
              <a:rPr lang="ru-RU" sz="1200" dirty="0" smtClean="0"/>
              <a:t>-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Обязательная часть </a:t>
            </a:r>
            <a:r>
              <a:rPr lang="ru-RU" dirty="0" smtClean="0"/>
              <a:t>отражает комплексность подхода, обеспечивая развитие детей во всех пяти образовательных областях: </a:t>
            </a:r>
          </a:p>
          <a:p>
            <a:pPr lvl="0"/>
            <a:r>
              <a:rPr lang="ru-RU" u="sng" dirty="0" smtClean="0"/>
              <a:t>Физическое развитие,</a:t>
            </a:r>
          </a:p>
          <a:p>
            <a:pPr lvl="0"/>
            <a:r>
              <a:rPr lang="ru-RU" u="sng" dirty="0" smtClean="0"/>
              <a:t>Социально-коммуникативное развитие,</a:t>
            </a:r>
          </a:p>
          <a:p>
            <a:pPr lvl="0"/>
            <a:r>
              <a:rPr lang="ru-RU" u="sng" dirty="0" smtClean="0"/>
              <a:t>Речевое развитие,</a:t>
            </a:r>
          </a:p>
          <a:p>
            <a:pPr lvl="0"/>
            <a:r>
              <a:rPr lang="ru-RU" u="sng" dirty="0" smtClean="0"/>
              <a:t>Познавательное развитие,</a:t>
            </a:r>
          </a:p>
          <a:p>
            <a:pPr lvl="0"/>
            <a:r>
              <a:rPr lang="ru-RU" u="sng" dirty="0" smtClean="0"/>
              <a:t>Художественно - эстетическое развитие.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142852"/>
            <a:ext cx="5760720" cy="1003680"/>
            <a:chOff x="411480" y="1583661"/>
            <a:chExt cx="5760720" cy="10036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480" y="1583661"/>
              <a:ext cx="5760720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60476" y="1632657"/>
              <a:ext cx="566272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/>
                <a:t>СОДЕРЖАТЕЛЬНЫЙ</a:t>
              </a:r>
              <a:endParaRPr lang="ru-RU" sz="3400" kern="12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u="sng" dirty="0" smtClean="0"/>
              <a:t>Часть формируемой участниками образовательных отношений </a:t>
            </a:r>
            <a:r>
              <a:rPr lang="ru-RU" dirty="0" smtClean="0"/>
              <a:t>отражает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парциальные образовательные программы,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формы организации работы с детьми, соответствующие потребностям и интересам детей, возможностям педагогического коллектива,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сложившиеся традиции организации или группы,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особенности взаимодействия педагогического коллектива с семьями воспитанников.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раздел содержит 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описание материально-технического обеспечения Программы,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включает распорядок и режим дня,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особенности традиционных событий, праздников, мероприятий;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особенности организации предметно-пространственной среды.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214290"/>
            <a:ext cx="5760720" cy="1003680"/>
            <a:chOff x="411480" y="3125901"/>
            <a:chExt cx="5760720" cy="10036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480" y="3125901"/>
              <a:ext cx="5760720" cy="10036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60476" y="3174897"/>
              <a:ext cx="566272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kern="1200" dirty="0" smtClean="0"/>
                <a:t>ОРГАНИЗАЦИОННЫЙ</a:t>
              </a:r>
              <a:endParaRPr lang="ru-RU" sz="3400" kern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6797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785918" cy="77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28794" y="214290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«Центр развития ребёнка – детский сад№1»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Заволжска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школа\Рабочий стол\ipg393.jpg"/>
          <p:cNvPicPr/>
          <p:nvPr/>
        </p:nvPicPr>
        <p:blipFill>
          <a:blip r:embed="rId4" cstate="print"/>
          <a:srcRect l="21486" t="39743" r="41154" b="26224"/>
          <a:stretch>
            <a:fillRect/>
          </a:stretch>
        </p:blipFill>
        <p:spPr bwMode="auto">
          <a:xfrm>
            <a:off x="9144000" y="214290"/>
            <a:ext cx="10382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143240" y="2571744"/>
            <a:ext cx="4429156" cy="17145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algn="bl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Благодарим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algn="bl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за внимание!</a:t>
            </a:r>
            <a:endParaRPr lang="ru-RU" sz="3600" i="1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2453608" algn="bl" rotWithShape="0">
                  <a:srgbClr val="808080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5918" cy="77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школа\Рабочий стол\ipg393.jpg"/>
          <p:cNvPicPr/>
          <p:nvPr/>
        </p:nvPicPr>
        <p:blipFill>
          <a:blip r:embed="rId4" cstate="print"/>
          <a:srcRect l="21486" t="39743" r="41154" b="26224"/>
          <a:stretch>
            <a:fillRect/>
          </a:stretch>
        </p:blipFill>
        <p:spPr bwMode="auto">
          <a:xfrm>
            <a:off x="7929586" y="142852"/>
            <a:ext cx="10382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142852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«Центр развития ребёнка – детский сад№1»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Заволжска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071546"/>
            <a:ext cx="602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Всего в ДОУ </a:t>
            </a:r>
            <a:r>
              <a:rPr lang="ru-RU" sz="24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– </a:t>
            </a:r>
            <a:r>
              <a:rPr lang="ru-RU" sz="240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146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воспитанников</a:t>
            </a:r>
            <a:endParaRPr lang="ru-RU" sz="2400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86" y="1785926"/>
          <a:ext cx="7572428" cy="46443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0584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в 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детей </a:t>
                      </a:r>
                    </a:p>
                    <a:p>
                      <a:pPr algn="ctr"/>
                      <a:r>
                        <a:rPr lang="ru-RU" dirty="0" smtClean="0"/>
                        <a:t>в группе</a:t>
                      </a:r>
                      <a:endParaRPr lang="ru-RU" dirty="0"/>
                    </a:p>
                  </a:txBody>
                  <a:tcPr/>
                </a:tc>
              </a:tr>
              <a:tr h="67003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ГРУППЫ РАННЕГО ВОЗРАСТА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1.5-3 года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2701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ДОШКОЛЬНЫЕ ГРУППЫ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3-7лет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20-23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5256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АДАПТАЦИОННАЯ ГРУППА</a:t>
                      </a:r>
                    </a:p>
                    <a:p>
                      <a:pPr algn="ctr"/>
                      <a:r>
                        <a:rPr lang="ru-RU" sz="1600" b="1" i="1" dirty="0" smtClean="0"/>
                        <a:t>«КРОХА»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1-1.5 года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5256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ГРУППА КРАТКОВРЕМЕННОГО ПРЕБЫВАНИЯ</a:t>
                      </a:r>
                    </a:p>
                    <a:p>
                      <a:pPr algn="ctr"/>
                      <a:r>
                        <a:rPr lang="ru-RU" sz="1600" b="1" i="1" dirty="0" smtClean="0"/>
                        <a:t>«Играя, развиваюсь»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6-7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лет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785918" cy="77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школа\Рабочий стол\ipg393.jpg"/>
          <p:cNvPicPr/>
          <p:nvPr/>
        </p:nvPicPr>
        <p:blipFill>
          <a:blip r:embed="rId4" cstate="print"/>
          <a:srcRect l="21486" t="39743" r="41154" b="26224"/>
          <a:stretch>
            <a:fillRect/>
          </a:stretch>
        </p:blipFill>
        <p:spPr bwMode="auto">
          <a:xfrm>
            <a:off x="7929586" y="142852"/>
            <a:ext cx="10382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142852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«Центр развития ребёнка – детский сад№1»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Заволжска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1714488"/>
            <a:ext cx="5593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2018-2020 г.г. - </a:t>
            </a:r>
            <a:r>
              <a:rPr lang="ru-RU" dirty="0" smtClean="0"/>
              <a:t>соисполнитель проекта  </a:t>
            </a:r>
          </a:p>
          <a:p>
            <a:r>
              <a:rPr lang="ru-RU" dirty="0" smtClean="0"/>
              <a:t>«Механизмы внедрения </a:t>
            </a:r>
            <a:r>
              <a:rPr lang="ru-RU" dirty="0" err="1" smtClean="0"/>
              <a:t>системно-деятельностного</a:t>
            </a:r>
            <a:endParaRPr lang="ru-RU" dirty="0" smtClean="0"/>
          </a:p>
          <a:p>
            <a:r>
              <a:rPr lang="ru-RU" dirty="0" smtClean="0"/>
              <a:t> подхода с позиций непрерывности образования (ДО – НОО – ООО)»</a:t>
            </a:r>
          </a:p>
          <a:p>
            <a:r>
              <a:rPr lang="ru-RU" dirty="0" smtClean="0"/>
              <a:t> федеральной инновационной площадки –</a:t>
            </a:r>
          </a:p>
          <a:p>
            <a:r>
              <a:rPr lang="ru-RU" dirty="0" smtClean="0"/>
              <a:t> Негосударственного образовательного учреждения </a:t>
            </a:r>
          </a:p>
          <a:p>
            <a:r>
              <a:rPr lang="ru-RU" dirty="0" smtClean="0"/>
              <a:t>дополнительного профессионального образования</a:t>
            </a:r>
          </a:p>
          <a:p>
            <a:r>
              <a:rPr lang="ru-RU" dirty="0" smtClean="0"/>
              <a:t> «Институт </a:t>
            </a:r>
            <a:r>
              <a:rPr lang="ru-RU" dirty="0" err="1" smtClean="0"/>
              <a:t>системно-деятельностной</a:t>
            </a:r>
            <a:r>
              <a:rPr lang="ru-RU" dirty="0" smtClean="0"/>
              <a:t> педагогики»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4500570"/>
            <a:ext cx="57826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2020-2023 г.г</a:t>
            </a:r>
            <a:r>
              <a:rPr lang="ru-RU" dirty="0" smtClean="0"/>
              <a:t>. - участник инновационного проекта </a:t>
            </a:r>
          </a:p>
          <a:p>
            <a:r>
              <a:rPr lang="ru-RU" dirty="0" smtClean="0"/>
              <a:t>«Комплексное развитие ребёнка </a:t>
            </a:r>
          </a:p>
          <a:p>
            <a:r>
              <a:rPr lang="ru-RU" dirty="0" smtClean="0"/>
              <a:t>дошкольного возраста средствами Основной </a:t>
            </a:r>
          </a:p>
          <a:p>
            <a:r>
              <a:rPr lang="ru-RU" dirty="0" smtClean="0"/>
              <a:t>образовательной программы дошкольного образования</a:t>
            </a:r>
          </a:p>
          <a:p>
            <a:r>
              <a:rPr lang="ru-RU" dirty="0" smtClean="0"/>
              <a:t>«Детский сад 2100»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Педсоветы, мастер-классы и др. мероприятия на 2018-2019 уч. год\ПДС Формируем тему самообр\145741559dcf821.jpg"/>
          <p:cNvPicPr>
            <a:picLocks noChangeAspect="1" noChangeArrowheads="1"/>
          </p:cNvPicPr>
          <p:nvPr/>
        </p:nvPicPr>
        <p:blipFill>
          <a:blip r:embed="rId3" cstate="print"/>
          <a:srcRect r="3005" b="3587"/>
          <a:stretch>
            <a:fillRect/>
          </a:stretch>
        </p:blipFill>
        <p:spPr bwMode="auto">
          <a:xfrm>
            <a:off x="714348" y="1500174"/>
            <a:ext cx="7572428" cy="49068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1785918" cy="77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школа\Рабочий стол\ipg393.jpg"/>
          <p:cNvPicPr/>
          <p:nvPr/>
        </p:nvPicPr>
        <p:blipFill>
          <a:blip r:embed="rId5" cstate="print"/>
          <a:srcRect l="21486" t="39743" r="41154" b="26224"/>
          <a:stretch>
            <a:fillRect/>
          </a:stretch>
        </p:blipFill>
        <p:spPr bwMode="auto">
          <a:xfrm>
            <a:off x="7929586" y="142852"/>
            <a:ext cx="10382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142852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«Центр развития ребёнка – детский сад№1»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Заволжска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85852" y="2714620"/>
            <a:ext cx="4786346" cy="2786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9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00B0F0">
                      <a:alpha val="50000"/>
                    </a:srgbClr>
                  </a:outerShdw>
                </a:effectLst>
                <a:latin typeface="Arial Black"/>
              </a:rPr>
              <a:t>ПРЕЗЕНТАЦИЯ</a:t>
            </a:r>
          </a:p>
          <a:p>
            <a:pPr algn="ctr" rtl="0"/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00B0F0">
                      <a:alpha val="50000"/>
                    </a:srgbClr>
                  </a:outerShdw>
                </a:effectLst>
                <a:latin typeface="Arial Black"/>
              </a:rPr>
              <a:t>ОСНОВНОЙ ОБРАЗОВАТЕЛЬНОЙ ПРОГРАММЫ</a:t>
            </a:r>
          </a:p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00B0F0">
                      <a:alpha val="50000"/>
                    </a:srgbClr>
                  </a:outerShdw>
                </a:effectLst>
                <a:latin typeface="Arial Black"/>
              </a:rPr>
              <a:t>ДОШКОЛЬНОГО ОБРАЗОВАНИЯ</a:t>
            </a:r>
          </a:p>
          <a:p>
            <a:pPr algn="ctr" rtl="0"/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00B0F0">
                      <a:alpha val="50000"/>
                    </a:srgbClr>
                  </a:outerShdw>
                </a:effectLst>
                <a:latin typeface="Arial Black"/>
              </a:rPr>
              <a:t>МКДОУ «ЦРР – детский сад №1</a:t>
            </a:r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00B0F0">
                      <a:alpha val="50000"/>
                    </a:srgbClr>
                  </a:outerShdw>
                </a:effectLst>
                <a:latin typeface="Arial Black"/>
              </a:rPr>
              <a:t>» г. Заволжска</a:t>
            </a:r>
            <a:endParaRPr lang="ru-RU" sz="1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00B0F0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«ЦРР – детский сад №1» (ООП ДО)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является нормативно – управленческим документом, который разработан дошкольной образовательной организацией самостоятельно;</a:t>
            </a:r>
          </a:p>
          <a:p>
            <a:r>
              <a:rPr lang="ru-RU" dirty="0" smtClean="0"/>
              <a:t>определяет содержание и организацию образовательной деятельности на уровне дошкольного образования, обеспечивает развитие личности детей дошкольного возраста в различных видах общения и деятельности,  с учетом их возрастных, индивидуальных психологических и физиологических особенностей и направлена на решение следующих целей и 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 задачи  ООП ДО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«ЦРР – детский сад № 1» г. Заволжска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r>
              <a:rPr lang="ru-RU" dirty="0" smtClean="0"/>
              <a:t>Позитивная социализация и всестороннее развитие ребенка младенческого, раннего и дошкольного возраста в адекватных его возрасту детских видах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3579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/>
              <a:t>Задачи</a:t>
            </a:r>
          </a:p>
          <a:p>
            <a:pPr lvl="0"/>
            <a:r>
              <a:rPr lang="ru-RU" sz="3400" dirty="0" smtClean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/>
            <a:r>
              <a:rPr lang="ru-RU" sz="3400" dirty="0" smtClean="0"/>
              <a:t>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 в том числе ограниченных возможностей здоровья;</a:t>
            </a:r>
          </a:p>
          <a:p>
            <a:pPr lvl="0"/>
            <a:r>
              <a:rPr lang="ru-RU" sz="3400" dirty="0" smtClean="0"/>
              <a:t>Обеспечение преемственности целей, задач и содержания образования, реализуемых в рамках образовательных программ различных уровней ( далее преемственность основных образовательных программ дошкольного и начального общего образования;</a:t>
            </a:r>
          </a:p>
          <a:p>
            <a:r>
              <a:rPr lang="ru-RU" sz="3400" dirty="0" smtClean="0"/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 и творческого потенциала каждого ребенка как субъекта отношений с самим  собой, другими детьми, взрослыми и миром;</a:t>
            </a:r>
          </a:p>
          <a:p>
            <a:r>
              <a:rPr lang="ru-RU" sz="3400" dirty="0" smtClean="0"/>
              <a:t>Объединение обучения и воспитания в целостный образовательный процесс на основе духовно-нравственных социокультурных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sz="3400" dirty="0" smtClean="0"/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pPr lvl="0"/>
            <a:r>
              <a:rPr lang="ru-RU" sz="3400" dirty="0" smtClean="0"/>
              <a:t>Обеспечение вариативности и разнообразия содержания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lvl="0"/>
            <a:r>
              <a:rPr lang="ru-RU" sz="3400" dirty="0" smtClean="0"/>
              <a:t>Формирование </a:t>
            </a:r>
            <a:r>
              <a:rPr lang="ru-RU" sz="3400" dirty="0" err="1" smtClean="0"/>
              <a:t>социокультурной</a:t>
            </a:r>
            <a:r>
              <a:rPr lang="ru-RU" sz="34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/>
            <a:r>
              <a:rPr lang="ru-RU" sz="3400" dirty="0" smtClean="0"/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</a:p>
          <a:p>
            <a:endParaRPr lang="ru-RU" sz="34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включает три основных раздела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500562" y="928670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:\Педсоветы, мастер-классы и др. мероприятия на 2018-2019 уч. год\Совещание\Ф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74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ООП ДО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329642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1287</Words>
  <Application>Microsoft Office PowerPoint</Application>
  <PresentationFormat>Экран (4:3)</PresentationFormat>
  <Paragraphs>143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образовательная программа дошкольного образования МКДОУ «ЦРР – детский сад №1» (ООП ДО)</vt:lpstr>
      <vt:lpstr>Цель и задачи  ООП ДО  МКДОУ  «ЦРР – детский сад № 1» г. Заволжска</vt:lpstr>
      <vt:lpstr>Презентация PowerPoint</vt:lpstr>
      <vt:lpstr>Программа включает три основных раздела</vt:lpstr>
      <vt:lpstr>Структура ООП ДО</vt:lpstr>
      <vt:lpstr>Презентация PowerPoint</vt:lpstr>
      <vt:lpstr>Целевые ориентиры образования  в младенческом и раннем возрасте:</vt:lpstr>
      <vt:lpstr>Целевые ориентиры на этапе завершения дошкольного образования: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Садик</cp:lastModifiedBy>
  <cp:revision>20</cp:revision>
  <dcterms:modified xsi:type="dcterms:W3CDTF">2021-02-26T10:39:05Z</dcterms:modified>
</cp:coreProperties>
</file>